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57" r:id="rId3"/>
    <p:sldId id="258" r:id="rId4"/>
    <p:sldId id="260" r:id="rId5"/>
    <p:sldId id="264" r:id="rId6"/>
    <p:sldId id="261" r:id="rId7"/>
    <p:sldId id="262" r:id="rId8"/>
    <p:sldId id="265" r:id="rId9"/>
    <p:sldId id="263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72" y="-3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26232" y="1196752"/>
            <a:ext cx="7772400" cy="1470025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ru-RU" sz="3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Номинация </a:t>
            </a: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  <a:b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3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Высшая квалификационная </a:t>
            </a: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категория</a:t>
            </a:r>
            <a:b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Должность «________________________» 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259632" y="116632"/>
            <a:ext cx="6400800" cy="504056"/>
          </a:xfrm>
        </p:spPr>
        <p:txBody>
          <a:bodyPr>
            <a:normAutofit/>
          </a:bodyPr>
          <a:lstStyle/>
          <a:p>
            <a:r>
              <a:rPr lang="ru-RU" sz="2400" b="1" dirty="0" smtClean="0">
                <a:solidFill>
                  <a:srgbClr val="002060"/>
                </a:solidFill>
              </a:rPr>
              <a:t>«Методическая копилка по аттестации-2024»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4" name="Подзаголовок 2"/>
          <p:cNvSpPr>
            <a:spLocks noGrp="1"/>
          </p:cNvSpPr>
          <p:nvPr/>
        </p:nvSpPr>
        <p:spPr>
          <a:xfrm>
            <a:off x="3851920" y="3284984"/>
            <a:ext cx="4968552" cy="223224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ФИО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Должность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Место работы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Городской/муниципальный округ </a:t>
            </a:r>
            <a:endParaRPr lang="ru-RU" sz="2400" dirty="0">
              <a:solidFill>
                <a:schemeClr val="tx1"/>
              </a:solidFill>
            </a:endParaRPr>
          </a:p>
        </p:txBody>
      </p:sp>
      <p:sp>
        <p:nvSpPr>
          <p:cNvPr id="5" name="Подзаголовок 2"/>
          <p:cNvSpPr txBox="1">
            <a:spLocks/>
          </p:cNvSpPr>
          <p:nvPr/>
        </p:nvSpPr>
        <p:spPr>
          <a:xfrm>
            <a:off x="1412032" y="6021288"/>
            <a:ext cx="6400800" cy="5040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400" dirty="0" smtClean="0">
                <a:solidFill>
                  <a:schemeClr val="tx1"/>
                </a:solidFill>
              </a:rPr>
              <a:t>Пермь, 2024</a:t>
            </a:r>
            <a:endParaRPr lang="ru-RU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23189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116632"/>
            <a:ext cx="8435280" cy="1066130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Достижение обучающимися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положительной динамики результатов освоения образовательных программ по итогам мониторингов, проводимых организацией</a:t>
            </a:r>
            <a:endParaRPr lang="ru-RU" sz="2200" b="1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340768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113963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864096"/>
          </a:xfrm>
        </p:spPr>
        <p:txBody>
          <a:bodyPr>
            <a:normAutofit fontScale="90000"/>
          </a:bodyPr>
          <a:lstStyle/>
          <a:p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Достижение обучающимися </a:t>
            </a: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положительных результатов освоения образовательных программ по итогам мониторинга системы образования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42896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1152128"/>
          </a:xfrm>
        </p:spPr>
        <p:txBody>
          <a:bodyPr>
            <a:noAutofit/>
          </a:bodyPr>
          <a:lstStyle/>
          <a:p>
            <a:r>
              <a:rPr lang="ru-RU" sz="20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Выявление и развитие способностей обучающихся в научной (интеллектуальной), творческой, физкультурно-спортивной деятельности, а также их участия в олимпиадах, конкурсах, фестивалях, соревнованиях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88455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143000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Личный вклад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 повышение качества образования, совершенствования методов обучения и воспитания, </a:t>
            </a:r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продуктивного использования новых образовательных технологий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307102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16632"/>
            <a:ext cx="8280920" cy="1296144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Транслирование в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педагогических коллективах опыта практических результатов своей профессиональной деятельности, в том числе экспериментальной и инновационной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84082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720080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Активное участие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 работе методических объединений педагогических работников организации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340768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49734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562074"/>
          </a:xfrm>
        </p:spPr>
        <p:txBody>
          <a:bodyPr>
            <a:normAutofit/>
          </a:bodyPr>
          <a:lstStyle/>
          <a:p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Участие в </a:t>
            </a: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профессиональных конкурсах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133953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706090"/>
          </a:xfrm>
        </p:spPr>
        <p:txBody>
          <a:bodyPr>
            <a:normAutofit/>
          </a:bodyPr>
          <a:lstStyle/>
          <a:p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Краткий вывод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371852685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</TotalTime>
  <Words>115</Words>
  <Application>Microsoft Office PowerPoint</Application>
  <PresentationFormat>Экран (4:3)</PresentationFormat>
  <Paragraphs>15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Номинация 2 Высшая квалификационная категория Должность «________________________» </vt:lpstr>
      <vt:lpstr>Достижение обучающимися положительной динамики результатов освоения образовательных программ по итогам мониторингов, проводимых организацией</vt:lpstr>
      <vt:lpstr>Достижение обучающимися положительных результатов освоения образовательных программ по итогам мониторинга системы образования</vt:lpstr>
      <vt:lpstr>Выявление и развитие способностей обучающихся в научной (интеллектуальной), творческой, физкультурно-спортивной деятельности, а также их участия в олимпиадах, конкурсах, фестивалях, соревнованиях</vt:lpstr>
      <vt:lpstr>Личный вклад в повышение качества образования, совершенствования методов обучения и воспитания,  и продуктивного использования новых образовательных технологий</vt:lpstr>
      <vt:lpstr>Транслирование в педагогических коллективах опыта практических результатов своей профессиональной деятельности, в том числе экспериментальной и инновационной</vt:lpstr>
      <vt:lpstr>Активное участие в работе методических объединений педагогических работников организации</vt:lpstr>
      <vt:lpstr>Участие в профессиональных конкурсах</vt:lpstr>
      <vt:lpstr>Краткий вывод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Номинация 1. Первая квалификационная категория</dc:title>
  <dc:creator>Коротаева Татьяна Викторовна</dc:creator>
  <cp:lastModifiedBy>Коротаева Татьяна Викторовна</cp:lastModifiedBy>
  <cp:revision>22</cp:revision>
  <dcterms:created xsi:type="dcterms:W3CDTF">2024-01-30T12:54:14Z</dcterms:created>
  <dcterms:modified xsi:type="dcterms:W3CDTF">2024-02-27T06:27:13Z</dcterms:modified>
</cp:coreProperties>
</file>

<file path=docProps/thumbnail.jpeg>
</file>